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0" r:id="rId7"/>
    <p:sldId id="261" r:id="rId8"/>
    <p:sldId id="259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60"/>
    <p:restoredTop sz="94674"/>
  </p:normalViewPr>
  <p:slideViewPr>
    <p:cSldViewPr snapToGrid="0" snapToObjects="1">
      <p:cViewPr>
        <p:scale>
          <a:sx n="82" d="100"/>
          <a:sy n="82" d="100"/>
        </p:scale>
        <p:origin x="49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D8DE6-B1FB-4648-83A9-F616D6B350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C24FEC-52A4-4854-93A3-21F34F63C7A5}">
      <dgm:prSet/>
      <dgm:spPr/>
      <dgm:t>
        <a:bodyPr/>
        <a:lstStyle/>
        <a:p>
          <a:r>
            <a:rPr lang="en-US"/>
            <a:t>A user interface object (UI)</a:t>
          </a:r>
        </a:p>
      </dgm:t>
    </dgm:pt>
    <dgm:pt modelId="{4CFA7ACD-F483-436F-A4AE-C1FA5B212AAA}" type="parTrans" cxnId="{1D3D6A56-7DC2-4434-A050-19A749DCB93B}">
      <dgm:prSet/>
      <dgm:spPr/>
      <dgm:t>
        <a:bodyPr/>
        <a:lstStyle/>
        <a:p>
          <a:endParaRPr lang="en-US"/>
        </a:p>
      </dgm:t>
    </dgm:pt>
    <dgm:pt modelId="{F358C39D-54FA-464D-9BE5-232EC4DAF01D}" type="sibTrans" cxnId="{1D3D6A56-7DC2-4434-A050-19A749DCB93B}">
      <dgm:prSet/>
      <dgm:spPr/>
      <dgm:t>
        <a:bodyPr/>
        <a:lstStyle/>
        <a:p>
          <a:endParaRPr lang="en-US"/>
        </a:p>
      </dgm:t>
    </dgm:pt>
    <dgm:pt modelId="{1D53A3B9-A13F-435F-8050-D00211BC8F4E}">
      <dgm:prSet/>
      <dgm:spPr/>
      <dgm:t>
        <a:bodyPr/>
        <a:lstStyle/>
        <a:p>
          <a:r>
            <a:rPr lang="en-US"/>
            <a:t>A server function</a:t>
          </a:r>
        </a:p>
      </dgm:t>
    </dgm:pt>
    <dgm:pt modelId="{7F0668B7-2542-4FBD-90E7-30414CBEBA0E}" type="parTrans" cxnId="{B3EFE6BD-FBD2-42F6-B6A0-404E3374607E}">
      <dgm:prSet/>
      <dgm:spPr/>
      <dgm:t>
        <a:bodyPr/>
        <a:lstStyle/>
        <a:p>
          <a:endParaRPr lang="en-US"/>
        </a:p>
      </dgm:t>
    </dgm:pt>
    <dgm:pt modelId="{73EB5465-E366-49AE-A1D0-4173BEA99AD5}" type="sibTrans" cxnId="{B3EFE6BD-FBD2-42F6-B6A0-404E3374607E}">
      <dgm:prSet/>
      <dgm:spPr/>
      <dgm:t>
        <a:bodyPr/>
        <a:lstStyle/>
        <a:p>
          <a:endParaRPr lang="en-US"/>
        </a:p>
      </dgm:t>
    </dgm:pt>
    <dgm:pt modelId="{544658BE-B4FC-490C-B1A7-B93DC83FAE4E}">
      <dgm:prSet/>
      <dgm:spPr/>
      <dgm:t>
        <a:bodyPr/>
        <a:lstStyle/>
        <a:p>
          <a:r>
            <a:rPr lang="en-US"/>
            <a:t>A call to the shinyApp function</a:t>
          </a:r>
        </a:p>
      </dgm:t>
    </dgm:pt>
    <dgm:pt modelId="{882DDDCA-D50A-48FE-B455-509D32AE8FA5}" type="parTrans" cxnId="{802DE683-53E1-47F5-B319-004FE3640B0D}">
      <dgm:prSet/>
      <dgm:spPr/>
      <dgm:t>
        <a:bodyPr/>
        <a:lstStyle/>
        <a:p>
          <a:endParaRPr lang="en-US"/>
        </a:p>
      </dgm:t>
    </dgm:pt>
    <dgm:pt modelId="{A9AB5C52-8F80-4B53-8227-29F4554E56B5}" type="sibTrans" cxnId="{802DE683-53E1-47F5-B319-004FE3640B0D}">
      <dgm:prSet/>
      <dgm:spPr/>
      <dgm:t>
        <a:bodyPr/>
        <a:lstStyle/>
        <a:p>
          <a:endParaRPr lang="en-US"/>
        </a:p>
      </dgm:t>
    </dgm:pt>
    <dgm:pt modelId="{323A57A3-62C2-405E-89AD-A6AEF891292C}" type="pres">
      <dgm:prSet presAssocID="{1E2D8DE6-B1FB-4648-83A9-F616D6B350DF}" presName="root" presStyleCnt="0">
        <dgm:presLayoutVars>
          <dgm:dir/>
          <dgm:resizeHandles val="exact"/>
        </dgm:presLayoutVars>
      </dgm:prSet>
      <dgm:spPr/>
    </dgm:pt>
    <dgm:pt modelId="{A2531A5F-0F5F-44C7-A339-D2F32820B523}" type="pres">
      <dgm:prSet presAssocID="{8BC24FEC-52A4-4854-93A3-21F34F63C7A5}" presName="compNode" presStyleCnt="0"/>
      <dgm:spPr/>
    </dgm:pt>
    <dgm:pt modelId="{3048B04A-13A2-4B7D-A7CE-F0F683883616}" type="pres">
      <dgm:prSet presAssocID="{8BC24FEC-52A4-4854-93A3-21F34F63C7A5}" presName="bgRect" presStyleLbl="bgShp" presStyleIdx="0" presStyleCnt="3"/>
      <dgm:spPr/>
    </dgm:pt>
    <dgm:pt modelId="{BD8971BE-8040-457C-B15C-04C61F99A7BC}" type="pres">
      <dgm:prSet presAssocID="{8BC24FEC-52A4-4854-93A3-21F34F63C7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1C8A68D-0294-4703-9EAC-158B90307452}" type="pres">
      <dgm:prSet presAssocID="{8BC24FEC-52A4-4854-93A3-21F34F63C7A5}" presName="spaceRect" presStyleCnt="0"/>
      <dgm:spPr/>
    </dgm:pt>
    <dgm:pt modelId="{D0EBA0B7-A411-4CAA-AB2F-0E19E121BACE}" type="pres">
      <dgm:prSet presAssocID="{8BC24FEC-52A4-4854-93A3-21F34F63C7A5}" presName="parTx" presStyleLbl="revTx" presStyleIdx="0" presStyleCnt="3">
        <dgm:presLayoutVars>
          <dgm:chMax val="0"/>
          <dgm:chPref val="0"/>
        </dgm:presLayoutVars>
      </dgm:prSet>
      <dgm:spPr/>
    </dgm:pt>
    <dgm:pt modelId="{AAFB9F78-8B0F-40E4-BFEE-A71C61D3DE04}" type="pres">
      <dgm:prSet presAssocID="{F358C39D-54FA-464D-9BE5-232EC4DAF01D}" presName="sibTrans" presStyleCnt="0"/>
      <dgm:spPr/>
    </dgm:pt>
    <dgm:pt modelId="{7211184F-907C-4096-B48A-3D1454D06C39}" type="pres">
      <dgm:prSet presAssocID="{1D53A3B9-A13F-435F-8050-D00211BC8F4E}" presName="compNode" presStyleCnt="0"/>
      <dgm:spPr/>
    </dgm:pt>
    <dgm:pt modelId="{849786B6-9EFE-4549-B5AB-9BC1A7450F1B}" type="pres">
      <dgm:prSet presAssocID="{1D53A3B9-A13F-435F-8050-D00211BC8F4E}" presName="bgRect" presStyleLbl="bgShp" presStyleIdx="1" presStyleCnt="3"/>
      <dgm:spPr/>
    </dgm:pt>
    <dgm:pt modelId="{7E16E5A8-74B8-4798-8E04-56FA8548F690}" type="pres">
      <dgm:prSet presAssocID="{1D53A3B9-A13F-435F-8050-D00211BC8F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7396A6B-2BD1-4F19-B4A8-BEE1CE0FD4E2}" type="pres">
      <dgm:prSet presAssocID="{1D53A3B9-A13F-435F-8050-D00211BC8F4E}" presName="spaceRect" presStyleCnt="0"/>
      <dgm:spPr/>
    </dgm:pt>
    <dgm:pt modelId="{63E92BCC-76B8-4C11-993E-31CAD41C71A3}" type="pres">
      <dgm:prSet presAssocID="{1D53A3B9-A13F-435F-8050-D00211BC8F4E}" presName="parTx" presStyleLbl="revTx" presStyleIdx="1" presStyleCnt="3">
        <dgm:presLayoutVars>
          <dgm:chMax val="0"/>
          <dgm:chPref val="0"/>
        </dgm:presLayoutVars>
      </dgm:prSet>
      <dgm:spPr/>
    </dgm:pt>
    <dgm:pt modelId="{E1C0155A-0F9B-4005-B962-AA93BF960E69}" type="pres">
      <dgm:prSet presAssocID="{73EB5465-E366-49AE-A1D0-4173BEA99AD5}" presName="sibTrans" presStyleCnt="0"/>
      <dgm:spPr/>
    </dgm:pt>
    <dgm:pt modelId="{255B4B0D-13E9-49A0-B8A0-0B36E187D39B}" type="pres">
      <dgm:prSet presAssocID="{544658BE-B4FC-490C-B1A7-B93DC83FAE4E}" presName="compNode" presStyleCnt="0"/>
      <dgm:spPr/>
    </dgm:pt>
    <dgm:pt modelId="{E4BB82A8-262C-43C4-81A6-764F4C187AFA}" type="pres">
      <dgm:prSet presAssocID="{544658BE-B4FC-490C-B1A7-B93DC83FAE4E}" presName="bgRect" presStyleLbl="bgShp" presStyleIdx="2" presStyleCnt="3"/>
      <dgm:spPr/>
    </dgm:pt>
    <dgm:pt modelId="{C36B49B5-E7A3-4B52-9F34-04698EE3380E}" type="pres">
      <dgm:prSet presAssocID="{544658BE-B4FC-490C-B1A7-B93DC83FAE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CDE50CCF-0938-4493-8388-7FFABDA1C624}" type="pres">
      <dgm:prSet presAssocID="{544658BE-B4FC-490C-B1A7-B93DC83FAE4E}" presName="spaceRect" presStyleCnt="0"/>
      <dgm:spPr/>
    </dgm:pt>
    <dgm:pt modelId="{92572FC3-8ADF-4615-8B93-292814072AB2}" type="pres">
      <dgm:prSet presAssocID="{544658BE-B4FC-490C-B1A7-B93DC83FAE4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1A8AB13-8070-4F61-8F33-A429B81A18AD}" type="presOf" srcId="{1D53A3B9-A13F-435F-8050-D00211BC8F4E}" destId="{63E92BCC-76B8-4C11-993E-31CAD41C71A3}" srcOrd="0" destOrd="0" presId="urn:microsoft.com/office/officeart/2018/2/layout/IconVerticalSolidList"/>
    <dgm:cxn modelId="{B199A224-7EA5-4386-AA3D-27D8585B0F9E}" type="presOf" srcId="{1E2D8DE6-B1FB-4648-83A9-F616D6B350DF}" destId="{323A57A3-62C2-405E-89AD-A6AEF891292C}" srcOrd="0" destOrd="0" presId="urn:microsoft.com/office/officeart/2018/2/layout/IconVerticalSolidList"/>
    <dgm:cxn modelId="{1D3D6A56-7DC2-4434-A050-19A749DCB93B}" srcId="{1E2D8DE6-B1FB-4648-83A9-F616D6B350DF}" destId="{8BC24FEC-52A4-4854-93A3-21F34F63C7A5}" srcOrd="0" destOrd="0" parTransId="{4CFA7ACD-F483-436F-A4AE-C1FA5B212AAA}" sibTransId="{F358C39D-54FA-464D-9BE5-232EC4DAF01D}"/>
    <dgm:cxn modelId="{1CFAF374-6541-4E53-92DB-4CB6E52158D0}" type="presOf" srcId="{544658BE-B4FC-490C-B1A7-B93DC83FAE4E}" destId="{92572FC3-8ADF-4615-8B93-292814072AB2}" srcOrd="0" destOrd="0" presId="urn:microsoft.com/office/officeart/2018/2/layout/IconVerticalSolidList"/>
    <dgm:cxn modelId="{802DE683-53E1-47F5-B319-004FE3640B0D}" srcId="{1E2D8DE6-B1FB-4648-83A9-F616D6B350DF}" destId="{544658BE-B4FC-490C-B1A7-B93DC83FAE4E}" srcOrd="2" destOrd="0" parTransId="{882DDDCA-D50A-48FE-B455-509D32AE8FA5}" sibTransId="{A9AB5C52-8F80-4B53-8227-29F4554E56B5}"/>
    <dgm:cxn modelId="{B3EFE6BD-FBD2-42F6-B6A0-404E3374607E}" srcId="{1E2D8DE6-B1FB-4648-83A9-F616D6B350DF}" destId="{1D53A3B9-A13F-435F-8050-D00211BC8F4E}" srcOrd="1" destOrd="0" parTransId="{7F0668B7-2542-4FBD-90E7-30414CBEBA0E}" sibTransId="{73EB5465-E366-49AE-A1D0-4173BEA99AD5}"/>
    <dgm:cxn modelId="{0661E5D4-25CF-4780-A320-5996D7D5A749}" type="presOf" srcId="{8BC24FEC-52A4-4854-93A3-21F34F63C7A5}" destId="{D0EBA0B7-A411-4CAA-AB2F-0E19E121BACE}" srcOrd="0" destOrd="0" presId="urn:microsoft.com/office/officeart/2018/2/layout/IconVerticalSolidList"/>
    <dgm:cxn modelId="{D81469A2-E462-481A-B568-BA3E289212C2}" type="presParOf" srcId="{323A57A3-62C2-405E-89AD-A6AEF891292C}" destId="{A2531A5F-0F5F-44C7-A339-D2F32820B523}" srcOrd="0" destOrd="0" presId="urn:microsoft.com/office/officeart/2018/2/layout/IconVerticalSolidList"/>
    <dgm:cxn modelId="{CE0BEA87-9BC5-4352-92C0-D2A9460ABE56}" type="presParOf" srcId="{A2531A5F-0F5F-44C7-A339-D2F32820B523}" destId="{3048B04A-13A2-4B7D-A7CE-F0F683883616}" srcOrd="0" destOrd="0" presId="urn:microsoft.com/office/officeart/2018/2/layout/IconVerticalSolidList"/>
    <dgm:cxn modelId="{B4785ABA-B5CD-4140-B88E-07A4D69391C3}" type="presParOf" srcId="{A2531A5F-0F5F-44C7-A339-D2F32820B523}" destId="{BD8971BE-8040-457C-B15C-04C61F99A7BC}" srcOrd="1" destOrd="0" presId="urn:microsoft.com/office/officeart/2018/2/layout/IconVerticalSolidList"/>
    <dgm:cxn modelId="{027067F4-945F-4B1A-B2F6-6B934082B5ED}" type="presParOf" srcId="{A2531A5F-0F5F-44C7-A339-D2F32820B523}" destId="{31C8A68D-0294-4703-9EAC-158B90307452}" srcOrd="2" destOrd="0" presId="urn:microsoft.com/office/officeart/2018/2/layout/IconVerticalSolidList"/>
    <dgm:cxn modelId="{E831CC2E-1AB5-4A46-A64F-EF227E19EB46}" type="presParOf" srcId="{A2531A5F-0F5F-44C7-A339-D2F32820B523}" destId="{D0EBA0B7-A411-4CAA-AB2F-0E19E121BACE}" srcOrd="3" destOrd="0" presId="urn:microsoft.com/office/officeart/2018/2/layout/IconVerticalSolidList"/>
    <dgm:cxn modelId="{5508805B-2B6E-4BE8-B8C2-3006A7BDD338}" type="presParOf" srcId="{323A57A3-62C2-405E-89AD-A6AEF891292C}" destId="{AAFB9F78-8B0F-40E4-BFEE-A71C61D3DE04}" srcOrd="1" destOrd="0" presId="urn:microsoft.com/office/officeart/2018/2/layout/IconVerticalSolidList"/>
    <dgm:cxn modelId="{9EA43618-6361-46A9-A73E-09E7FB5CAC63}" type="presParOf" srcId="{323A57A3-62C2-405E-89AD-A6AEF891292C}" destId="{7211184F-907C-4096-B48A-3D1454D06C39}" srcOrd="2" destOrd="0" presId="urn:microsoft.com/office/officeart/2018/2/layout/IconVerticalSolidList"/>
    <dgm:cxn modelId="{1E753FA7-6289-4DC4-8365-63B7A43F00B2}" type="presParOf" srcId="{7211184F-907C-4096-B48A-3D1454D06C39}" destId="{849786B6-9EFE-4549-B5AB-9BC1A7450F1B}" srcOrd="0" destOrd="0" presId="urn:microsoft.com/office/officeart/2018/2/layout/IconVerticalSolidList"/>
    <dgm:cxn modelId="{39AC815A-1C72-439E-8E05-F7FF7C51653E}" type="presParOf" srcId="{7211184F-907C-4096-B48A-3D1454D06C39}" destId="{7E16E5A8-74B8-4798-8E04-56FA8548F690}" srcOrd="1" destOrd="0" presId="urn:microsoft.com/office/officeart/2018/2/layout/IconVerticalSolidList"/>
    <dgm:cxn modelId="{B9BA150A-59EC-430F-A720-87D9EBC9B69D}" type="presParOf" srcId="{7211184F-907C-4096-B48A-3D1454D06C39}" destId="{07396A6B-2BD1-4F19-B4A8-BEE1CE0FD4E2}" srcOrd="2" destOrd="0" presId="urn:microsoft.com/office/officeart/2018/2/layout/IconVerticalSolidList"/>
    <dgm:cxn modelId="{3AE83AB0-1518-4DC6-BE52-CE6917C37CCD}" type="presParOf" srcId="{7211184F-907C-4096-B48A-3D1454D06C39}" destId="{63E92BCC-76B8-4C11-993E-31CAD41C71A3}" srcOrd="3" destOrd="0" presId="urn:microsoft.com/office/officeart/2018/2/layout/IconVerticalSolidList"/>
    <dgm:cxn modelId="{79CC6E8A-02F0-4C12-BC06-E6982AD4F74E}" type="presParOf" srcId="{323A57A3-62C2-405E-89AD-A6AEF891292C}" destId="{E1C0155A-0F9B-4005-B962-AA93BF960E69}" srcOrd="3" destOrd="0" presId="urn:microsoft.com/office/officeart/2018/2/layout/IconVerticalSolidList"/>
    <dgm:cxn modelId="{4A3A836C-2EE6-486D-B38A-FA70EDDEED7C}" type="presParOf" srcId="{323A57A3-62C2-405E-89AD-A6AEF891292C}" destId="{255B4B0D-13E9-49A0-B8A0-0B36E187D39B}" srcOrd="4" destOrd="0" presId="urn:microsoft.com/office/officeart/2018/2/layout/IconVerticalSolidList"/>
    <dgm:cxn modelId="{BD9FD0E0-A6EA-40D9-820D-A3E1F6D2C832}" type="presParOf" srcId="{255B4B0D-13E9-49A0-B8A0-0B36E187D39B}" destId="{E4BB82A8-262C-43C4-81A6-764F4C187AFA}" srcOrd="0" destOrd="0" presId="urn:microsoft.com/office/officeart/2018/2/layout/IconVerticalSolidList"/>
    <dgm:cxn modelId="{6FBE6379-0A6B-4B34-B174-A1BF3BE0BAE0}" type="presParOf" srcId="{255B4B0D-13E9-49A0-B8A0-0B36E187D39B}" destId="{C36B49B5-E7A3-4B52-9F34-04698EE3380E}" srcOrd="1" destOrd="0" presId="urn:microsoft.com/office/officeart/2018/2/layout/IconVerticalSolidList"/>
    <dgm:cxn modelId="{8B1ECAE6-84F9-4528-A1CB-5C09A55D698A}" type="presParOf" srcId="{255B4B0D-13E9-49A0-B8A0-0B36E187D39B}" destId="{CDE50CCF-0938-4493-8388-7FFABDA1C624}" srcOrd="2" destOrd="0" presId="urn:microsoft.com/office/officeart/2018/2/layout/IconVerticalSolidList"/>
    <dgm:cxn modelId="{D7ED2858-86DF-4BD3-8B95-12B5AD6700B4}" type="presParOf" srcId="{255B4B0D-13E9-49A0-B8A0-0B36E187D39B}" destId="{92572FC3-8ADF-4615-8B93-292814072A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708C0F-9B65-4FED-9C6A-EE574C04BE8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31B35B-98D3-4155-AE7E-F265E851C9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interaction starts with a connection.</a:t>
          </a:r>
        </a:p>
      </dgm:t>
    </dgm:pt>
    <dgm:pt modelId="{C99E9A63-EA85-47DD-8487-F87810415082}" type="parTrans" cxnId="{D643B60D-588A-455D-A190-F221BF093A53}">
      <dgm:prSet/>
      <dgm:spPr/>
      <dgm:t>
        <a:bodyPr/>
        <a:lstStyle/>
        <a:p>
          <a:endParaRPr lang="en-US"/>
        </a:p>
      </dgm:t>
    </dgm:pt>
    <dgm:pt modelId="{AD717DB3-E285-4EF2-99F6-C156CC2304AD}" type="sibTrans" cxnId="{D643B60D-588A-455D-A190-F221BF093A53}">
      <dgm:prSet/>
      <dgm:spPr/>
      <dgm:t>
        <a:bodyPr/>
        <a:lstStyle/>
        <a:p>
          <a:endParaRPr lang="en-US"/>
        </a:p>
      </dgm:t>
    </dgm:pt>
    <dgm:pt modelId="{73BE8FA2-AD02-4594-B1B5-1ABDF098BC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I have a connection, then I begin using queries.</a:t>
          </a:r>
        </a:p>
      </dgm:t>
    </dgm:pt>
    <dgm:pt modelId="{551A6D6C-4BD9-4A7C-A4F4-9231E5B094F4}" type="parTrans" cxnId="{B7D54405-C0F3-4831-9A2D-E088A7644317}">
      <dgm:prSet/>
      <dgm:spPr/>
      <dgm:t>
        <a:bodyPr/>
        <a:lstStyle/>
        <a:p>
          <a:endParaRPr lang="en-US"/>
        </a:p>
      </dgm:t>
    </dgm:pt>
    <dgm:pt modelId="{C9EFE402-2652-4F62-A588-0008E1E57B1E}" type="sibTrans" cxnId="{B7D54405-C0F3-4831-9A2D-E088A7644317}">
      <dgm:prSet/>
      <dgm:spPr/>
      <dgm:t>
        <a:bodyPr/>
        <a:lstStyle/>
        <a:p>
          <a:endParaRPr lang="en-US"/>
        </a:p>
      </dgm:t>
    </dgm:pt>
    <dgm:pt modelId="{0354E367-3010-42C1-A011-025FF71A2F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DBI function </a:t>
          </a:r>
          <a:r>
            <a:rPr lang="en-US" i="1"/>
            <a:t>dbGetquery</a:t>
          </a:r>
          <a:r>
            <a:rPr lang="en-US"/>
            <a:t> takes two arguments</a:t>
          </a:r>
        </a:p>
      </dgm:t>
    </dgm:pt>
    <dgm:pt modelId="{F3C6127A-2B41-44A5-B958-E032EB7AB93C}" type="parTrans" cxnId="{3B3FF3DB-2031-444A-9B9F-827B09300B12}">
      <dgm:prSet/>
      <dgm:spPr/>
      <dgm:t>
        <a:bodyPr/>
        <a:lstStyle/>
        <a:p>
          <a:endParaRPr lang="en-US"/>
        </a:p>
      </dgm:t>
    </dgm:pt>
    <dgm:pt modelId="{BF769F82-53E5-4C8B-9B9A-A3B7D5805A2C}" type="sibTrans" cxnId="{3B3FF3DB-2031-444A-9B9F-827B09300B12}">
      <dgm:prSet/>
      <dgm:spPr/>
      <dgm:t>
        <a:bodyPr/>
        <a:lstStyle/>
        <a:p>
          <a:endParaRPr lang="en-US"/>
        </a:p>
      </dgm:t>
    </dgm:pt>
    <dgm:pt modelId="{A7260B68-6591-4DF0-A5A7-5B663640AB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the connection</a:t>
          </a:r>
        </a:p>
      </dgm:t>
    </dgm:pt>
    <dgm:pt modelId="{5BF4CD91-BDA1-42C2-B31A-C36949FEB5E5}" type="parTrans" cxnId="{D3E1B4D1-84CB-434C-8C71-24FE9B489CCB}">
      <dgm:prSet/>
      <dgm:spPr/>
      <dgm:t>
        <a:bodyPr/>
        <a:lstStyle/>
        <a:p>
          <a:endParaRPr lang="en-US"/>
        </a:p>
      </dgm:t>
    </dgm:pt>
    <dgm:pt modelId="{678ED386-960C-4CFB-8E7A-C56DFDB2D900}" type="sibTrans" cxnId="{D3E1B4D1-84CB-434C-8C71-24FE9B489CCB}">
      <dgm:prSet/>
      <dgm:spPr/>
      <dgm:t>
        <a:bodyPr/>
        <a:lstStyle/>
        <a:p>
          <a:endParaRPr lang="en-US"/>
        </a:p>
      </dgm:t>
    </dgm:pt>
    <dgm:pt modelId="{1F968EB1-8370-40BD-9E16-593E94F67E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a query string</a:t>
          </a:r>
        </a:p>
      </dgm:t>
    </dgm:pt>
    <dgm:pt modelId="{71BECA4C-DD07-48C4-9E01-093DBA596064}" type="parTrans" cxnId="{518419C6-5F45-40D0-A342-F125F07E12A3}">
      <dgm:prSet/>
      <dgm:spPr/>
      <dgm:t>
        <a:bodyPr/>
        <a:lstStyle/>
        <a:p>
          <a:endParaRPr lang="en-US"/>
        </a:p>
      </dgm:t>
    </dgm:pt>
    <dgm:pt modelId="{5C1427F6-A15E-423F-A27D-CD415A526466}" type="sibTrans" cxnId="{518419C6-5F45-40D0-A342-F125F07E12A3}">
      <dgm:prSet/>
      <dgm:spPr/>
      <dgm:t>
        <a:bodyPr/>
        <a:lstStyle/>
        <a:p>
          <a:endParaRPr lang="en-US"/>
        </a:p>
      </dgm:t>
    </dgm:pt>
    <dgm:pt modelId="{34FA2C52-3047-456F-BC88-8A5A368A6A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Finally, it is good to get in the habit of closing connections</a:t>
          </a:r>
        </a:p>
      </dgm:t>
    </dgm:pt>
    <dgm:pt modelId="{A2E5F245-6EE0-4323-BC0D-2A0EAF190613}" type="parTrans" cxnId="{4463C530-1E87-49EE-A177-2552ECA2A350}">
      <dgm:prSet/>
      <dgm:spPr/>
      <dgm:t>
        <a:bodyPr/>
        <a:lstStyle/>
        <a:p>
          <a:endParaRPr lang="en-US"/>
        </a:p>
      </dgm:t>
    </dgm:pt>
    <dgm:pt modelId="{4743FDB8-CA53-4993-9C61-416E3C094137}" type="sibTrans" cxnId="{4463C530-1E87-49EE-A177-2552ECA2A350}">
      <dgm:prSet/>
      <dgm:spPr/>
      <dgm:t>
        <a:bodyPr/>
        <a:lstStyle/>
        <a:p>
          <a:endParaRPr lang="en-US"/>
        </a:p>
      </dgm:t>
    </dgm:pt>
    <dgm:pt modelId="{360D87AC-6439-D142-8127-9C53AE511BE0}" type="pres">
      <dgm:prSet presAssocID="{3D708C0F-9B65-4FED-9C6A-EE574C04BE81}" presName="linear" presStyleCnt="0">
        <dgm:presLayoutVars>
          <dgm:animLvl val="lvl"/>
          <dgm:resizeHandles val="exact"/>
        </dgm:presLayoutVars>
      </dgm:prSet>
      <dgm:spPr/>
    </dgm:pt>
    <dgm:pt modelId="{F5934587-83B0-574F-8297-8C64EC2CD903}" type="pres">
      <dgm:prSet presAssocID="{3931B35B-98D3-4155-AE7E-F265E851C9C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B46D964-CF53-074C-A12B-90E087D01C70}" type="pres">
      <dgm:prSet presAssocID="{AD717DB3-E285-4EF2-99F6-C156CC2304AD}" presName="spacer" presStyleCnt="0"/>
      <dgm:spPr/>
    </dgm:pt>
    <dgm:pt modelId="{EB743281-7736-434A-B7F6-246E42480E11}" type="pres">
      <dgm:prSet presAssocID="{73BE8FA2-AD02-4594-B1B5-1ABDF098BCA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0887CC1-0235-9949-90A1-3B97BFBB3420}" type="pres">
      <dgm:prSet presAssocID="{C9EFE402-2652-4F62-A588-0008E1E57B1E}" presName="spacer" presStyleCnt="0"/>
      <dgm:spPr/>
    </dgm:pt>
    <dgm:pt modelId="{111708FB-467B-3048-9C17-20768680CFB0}" type="pres">
      <dgm:prSet presAssocID="{0354E367-3010-42C1-A011-025FF71A2F4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785E74E-7532-414A-A750-448DE8FD00A4}" type="pres">
      <dgm:prSet presAssocID="{BF769F82-53E5-4C8B-9B9A-A3B7D5805A2C}" presName="spacer" presStyleCnt="0"/>
      <dgm:spPr/>
    </dgm:pt>
    <dgm:pt modelId="{AB93BEA1-5766-004D-B243-E5B298A3B335}" type="pres">
      <dgm:prSet presAssocID="{A7260B68-6591-4DF0-A5A7-5B663640AB5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AF96F76-6D7A-8B46-B4C3-9CC789B83A10}" type="pres">
      <dgm:prSet presAssocID="{678ED386-960C-4CFB-8E7A-C56DFDB2D900}" presName="spacer" presStyleCnt="0"/>
      <dgm:spPr/>
    </dgm:pt>
    <dgm:pt modelId="{6BCCA5B9-BD03-A949-AC94-D61FCE9C96F8}" type="pres">
      <dgm:prSet presAssocID="{1F968EB1-8370-40BD-9E16-593E94F67EF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8EAAFA9-D73C-1945-85F5-8F63EFF2355C}" type="pres">
      <dgm:prSet presAssocID="{5C1427F6-A15E-423F-A27D-CD415A526466}" presName="spacer" presStyleCnt="0"/>
      <dgm:spPr/>
    </dgm:pt>
    <dgm:pt modelId="{B919792B-BD24-3D4E-B14B-2461DD990218}" type="pres">
      <dgm:prSet presAssocID="{34FA2C52-3047-456F-BC88-8A5A368A6A5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7911305-F671-184B-87E0-920B8C1A9D12}" type="presOf" srcId="{0354E367-3010-42C1-A011-025FF71A2F4B}" destId="{111708FB-467B-3048-9C17-20768680CFB0}" srcOrd="0" destOrd="0" presId="urn:microsoft.com/office/officeart/2005/8/layout/vList2"/>
    <dgm:cxn modelId="{B7D54405-C0F3-4831-9A2D-E088A7644317}" srcId="{3D708C0F-9B65-4FED-9C6A-EE574C04BE81}" destId="{73BE8FA2-AD02-4594-B1B5-1ABDF098BCA9}" srcOrd="1" destOrd="0" parTransId="{551A6D6C-4BD9-4A7C-A4F4-9231E5B094F4}" sibTransId="{C9EFE402-2652-4F62-A588-0008E1E57B1E}"/>
    <dgm:cxn modelId="{D643B60D-588A-455D-A190-F221BF093A53}" srcId="{3D708C0F-9B65-4FED-9C6A-EE574C04BE81}" destId="{3931B35B-98D3-4155-AE7E-F265E851C9CD}" srcOrd="0" destOrd="0" parTransId="{C99E9A63-EA85-47DD-8487-F87810415082}" sibTransId="{AD717DB3-E285-4EF2-99F6-C156CC2304AD}"/>
    <dgm:cxn modelId="{D084A320-E423-EB4D-AE00-061C258A0835}" type="presOf" srcId="{3931B35B-98D3-4155-AE7E-F265E851C9CD}" destId="{F5934587-83B0-574F-8297-8C64EC2CD903}" srcOrd="0" destOrd="0" presId="urn:microsoft.com/office/officeart/2005/8/layout/vList2"/>
    <dgm:cxn modelId="{4463C530-1E87-49EE-A177-2552ECA2A350}" srcId="{3D708C0F-9B65-4FED-9C6A-EE574C04BE81}" destId="{34FA2C52-3047-456F-BC88-8A5A368A6A5F}" srcOrd="5" destOrd="0" parTransId="{A2E5F245-6EE0-4323-BC0D-2A0EAF190613}" sibTransId="{4743FDB8-CA53-4993-9C61-416E3C094137}"/>
    <dgm:cxn modelId="{2E4CC274-2496-5B46-B164-02F85CB54D2B}" type="presOf" srcId="{73BE8FA2-AD02-4594-B1B5-1ABDF098BCA9}" destId="{EB743281-7736-434A-B7F6-246E42480E11}" srcOrd="0" destOrd="0" presId="urn:microsoft.com/office/officeart/2005/8/layout/vList2"/>
    <dgm:cxn modelId="{4F3D327C-B6E0-8649-A8E2-0AAFC4F68807}" type="presOf" srcId="{1F968EB1-8370-40BD-9E16-593E94F67EF7}" destId="{6BCCA5B9-BD03-A949-AC94-D61FCE9C96F8}" srcOrd="0" destOrd="0" presId="urn:microsoft.com/office/officeart/2005/8/layout/vList2"/>
    <dgm:cxn modelId="{FB79C593-CC02-284F-961E-66C8A3AADAAE}" type="presOf" srcId="{34FA2C52-3047-456F-BC88-8A5A368A6A5F}" destId="{B919792B-BD24-3D4E-B14B-2461DD990218}" srcOrd="0" destOrd="0" presId="urn:microsoft.com/office/officeart/2005/8/layout/vList2"/>
    <dgm:cxn modelId="{EA338A97-862D-1847-A526-C9C3FE693904}" type="presOf" srcId="{A7260B68-6591-4DF0-A5A7-5B663640AB52}" destId="{AB93BEA1-5766-004D-B243-E5B298A3B335}" srcOrd="0" destOrd="0" presId="urn:microsoft.com/office/officeart/2005/8/layout/vList2"/>
    <dgm:cxn modelId="{896D5FA2-74A0-8B4C-8EE3-2AC45A0AA688}" type="presOf" srcId="{3D708C0F-9B65-4FED-9C6A-EE574C04BE81}" destId="{360D87AC-6439-D142-8127-9C53AE511BE0}" srcOrd="0" destOrd="0" presId="urn:microsoft.com/office/officeart/2005/8/layout/vList2"/>
    <dgm:cxn modelId="{518419C6-5F45-40D0-A342-F125F07E12A3}" srcId="{3D708C0F-9B65-4FED-9C6A-EE574C04BE81}" destId="{1F968EB1-8370-40BD-9E16-593E94F67EF7}" srcOrd="4" destOrd="0" parTransId="{71BECA4C-DD07-48C4-9E01-093DBA596064}" sibTransId="{5C1427F6-A15E-423F-A27D-CD415A526466}"/>
    <dgm:cxn modelId="{D3E1B4D1-84CB-434C-8C71-24FE9B489CCB}" srcId="{3D708C0F-9B65-4FED-9C6A-EE574C04BE81}" destId="{A7260B68-6591-4DF0-A5A7-5B663640AB52}" srcOrd="3" destOrd="0" parTransId="{5BF4CD91-BDA1-42C2-B31A-C36949FEB5E5}" sibTransId="{678ED386-960C-4CFB-8E7A-C56DFDB2D900}"/>
    <dgm:cxn modelId="{3B3FF3DB-2031-444A-9B9F-827B09300B12}" srcId="{3D708C0F-9B65-4FED-9C6A-EE574C04BE81}" destId="{0354E367-3010-42C1-A011-025FF71A2F4B}" srcOrd="2" destOrd="0" parTransId="{F3C6127A-2B41-44A5-B958-E032EB7AB93C}" sibTransId="{BF769F82-53E5-4C8B-9B9A-A3B7D5805A2C}"/>
    <dgm:cxn modelId="{3F5AED83-FC68-1849-93A7-411B13F6D214}" type="presParOf" srcId="{360D87AC-6439-D142-8127-9C53AE511BE0}" destId="{F5934587-83B0-574F-8297-8C64EC2CD903}" srcOrd="0" destOrd="0" presId="urn:microsoft.com/office/officeart/2005/8/layout/vList2"/>
    <dgm:cxn modelId="{0F5C39B1-3972-314D-B5AE-DABF18F81AA9}" type="presParOf" srcId="{360D87AC-6439-D142-8127-9C53AE511BE0}" destId="{4B46D964-CF53-074C-A12B-90E087D01C70}" srcOrd="1" destOrd="0" presId="urn:microsoft.com/office/officeart/2005/8/layout/vList2"/>
    <dgm:cxn modelId="{1EAC062E-F5A2-504B-8329-9328DA75FB03}" type="presParOf" srcId="{360D87AC-6439-D142-8127-9C53AE511BE0}" destId="{EB743281-7736-434A-B7F6-246E42480E11}" srcOrd="2" destOrd="0" presId="urn:microsoft.com/office/officeart/2005/8/layout/vList2"/>
    <dgm:cxn modelId="{CF830D09-5D93-874B-BFD2-5A0DA245B547}" type="presParOf" srcId="{360D87AC-6439-D142-8127-9C53AE511BE0}" destId="{F0887CC1-0235-9949-90A1-3B97BFBB3420}" srcOrd="3" destOrd="0" presId="urn:microsoft.com/office/officeart/2005/8/layout/vList2"/>
    <dgm:cxn modelId="{E29EB926-3DDC-664B-A683-8F751774C1F5}" type="presParOf" srcId="{360D87AC-6439-D142-8127-9C53AE511BE0}" destId="{111708FB-467B-3048-9C17-20768680CFB0}" srcOrd="4" destOrd="0" presId="urn:microsoft.com/office/officeart/2005/8/layout/vList2"/>
    <dgm:cxn modelId="{EFA8E149-7F99-854A-9413-BCDA2E9A0A66}" type="presParOf" srcId="{360D87AC-6439-D142-8127-9C53AE511BE0}" destId="{D785E74E-7532-414A-A750-448DE8FD00A4}" srcOrd="5" destOrd="0" presId="urn:microsoft.com/office/officeart/2005/8/layout/vList2"/>
    <dgm:cxn modelId="{C57FB9A9-C4F3-624A-A3AA-62A5BDE2851D}" type="presParOf" srcId="{360D87AC-6439-D142-8127-9C53AE511BE0}" destId="{AB93BEA1-5766-004D-B243-E5B298A3B335}" srcOrd="6" destOrd="0" presId="urn:microsoft.com/office/officeart/2005/8/layout/vList2"/>
    <dgm:cxn modelId="{8D424473-0D48-9C44-B986-FCA1FC21AEC6}" type="presParOf" srcId="{360D87AC-6439-D142-8127-9C53AE511BE0}" destId="{CAF96F76-6D7A-8B46-B4C3-9CC789B83A10}" srcOrd="7" destOrd="0" presId="urn:microsoft.com/office/officeart/2005/8/layout/vList2"/>
    <dgm:cxn modelId="{D88F8B7B-7D88-0341-A9B0-AF8363F8F5B8}" type="presParOf" srcId="{360D87AC-6439-D142-8127-9C53AE511BE0}" destId="{6BCCA5B9-BD03-A949-AC94-D61FCE9C96F8}" srcOrd="8" destOrd="0" presId="urn:microsoft.com/office/officeart/2005/8/layout/vList2"/>
    <dgm:cxn modelId="{CC87D046-CB6A-704F-B380-DB2D8A69308A}" type="presParOf" srcId="{360D87AC-6439-D142-8127-9C53AE511BE0}" destId="{88EAAFA9-D73C-1945-85F5-8F63EFF2355C}" srcOrd="9" destOrd="0" presId="urn:microsoft.com/office/officeart/2005/8/layout/vList2"/>
    <dgm:cxn modelId="{506035C5-F584-F84C-AE58-2572F7813FCD}" type="presParOf" srcId="{360D87AC-6439-D142-8127-9C53AE511BE0}" destId="{B919792B-BD24-3D4E-B14B-2461DD99021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8B04A-13A2-4B7D-A7CE-F0F68388361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971BE-8040-457C-B15C-04C61F99A7B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BA0B7-A411-4CAA-AB2F-0E19E121BACE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user interface object (UI)</a:t>
          </a:r>
        </a:p>
      </dsp:txBody>
      <dsp:txXfrm>
        <a:off x="1941716" y="718"/>
        <a:ext cx="4571887" cy="1681139"/>
      </dsp:txXfrm>
    </dsp:sp>
    <dsp:sp modelId="{849786B6-9EFE-4549-B5AB-9BC1A7450F1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6E5A8-74B8-4798-8E04-56FA8548F690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92BCC-76B8-4C11-993E-31CAD41C71A3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server function</a:t>
          </a:r>
        </a:p>
      </dsp:txBody>
      <dsp:txXfrm>
        <a:off x="1941716" y="2102143"/>
        <a:ext cx="4571887" cy="1681139"/>
      </dsp:txXfrm>
    </dsp:sp>
    <dsp:sp modelId="{E4BB82A8-262C-43C4-81A6-764F4C187AFA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49B5-E7A3-4B52-9F34-04698EE3380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72FC3-8ADF-4615-8B93-292814072AB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call to the shinyApp function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34587-83B0-574F-8297-8C64EC2CD903}">
      <dsp:nvSpPr>
        <dsp:cNvPr id="0" name=""/>
        <dsp:cNvSpPr/>
      </dsp:nvSpPr>
      <dsp:spPr>
        <a:xfrm>
          <a:off x="0" y="43755"/>
          <a:ext cx="5509343" cy="7818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Database interaction starts with a connection.</a:t>
          </a:r>
        </a:p>
      </dsp:txBody>
      <dsp:txXfrm>
        <a:off x="38167" y="81922"/>
        <a:ext cx="5433009" cy="705518"/>
      </dsp:txXfrm>
    </dsp:sp>
    <dsp:sp modelId="{EB743281-7736-434A-B7F6-246E42480E11}">
      <dsp:nvSpPr>
        <dsp:cNvPr id="0" name=""/>
        <dsp:cNvSpPr/>
      </dsp:nvSpPr>
      <dsp:spPr>
        <a:xfrm>
          <a:off x="0" y="877447"/>
          <a:ext cx="5509343" cy="781852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Once I have a connection, then I begin using queries.</a:t>
          </a:r>
        </a:p>
      </dsp:txBody>
      <dsp:txXfrm>
        <a:off x="38167" y="915614"/>
        <a:ext cx="5433009" cy="705518"/>
      </dsp:txXfrm>
    </dsp:sp>
    <dsp:sp modelId="{111708FB-467B-3048-9C17-20768680CFB0}">
      <dsp:nvSpPr>
        <dsp:cNvPr id="0" name=""/>
        <dsp:cNvSpPr/>
      </dsp:nvSpPr>
      <dsp:spPr>
        <a:xfrm>
          <a:off x="0" y="1711140"/>
          <a:ext cx="5509343" cy="781852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DBI function </a:t>
          </a:r>
          <a:r>
            <a:rPr lang="en-US" sz="1800" i="1" kern="1200"/>
            <a:t>dbGetquery</a:t>
          </a:r>
          <a:r>
            <a:rPr lang="en-US" sz="1800" kern="1200"/>
            <a:t> takes two arguments</a:t>
          </a:r>
        </a:p>
      </dsp:txBody>
      <dsp:txXfrm>
        <a:off x="38167" y="1749307"/>
        <a:ext cx="5433009" cy="705518"/>
      </dsp:txXfrm>
    </dsp:sp>
    <dsp:sp modelId="{AB93BEA1-5766-004D-B243-E5B298A3B335}">
      <dsp:nvSpPr>
        <dsp:cNvPr id="0" name=""/>
        <dsp:cNvSpPr/>
      </dsp:nvSpPr>
      <dsp:spPr>
        <a:xfrm>
          <a:off x="0" y="2544832"/>
          <a:ext cx="5509343" cy="781852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the connection</a:t>
          </a:r>
        </a:p>
      </dsp:txBody>
      <dsp:txXfrm>
        <a:off x="38167" y="2582999"/>
        <a:ext cx="5433009" cy="705518"/>
      </dsp:txXfrm>
    </dsp:sp>
    <dsp:sp modelId="{6BCCA5B9-BD03-A949-AC94-D61FCE9C96F8}">
      <dsp:nvSpPr>
        <dsp:cNvPr id="0" name=""/>
        <dsp:cNvSpPr/>
      </dsp:nvSpPr>
      <dsp:spPr>
        <a:xfrm>
          <a:off x="0" y="3378525"/>
          <a:ext cx="5509343" cy="781852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a query string</a:t>
          </a:r>
        </a:p>
      </dsp:txBody>
      <dsp:txXfrm>
        <a:off x="38167" y="3416692"/>
        <a:ext cx="5433009" cy="705518"/>
      </dsp:txXfrm>
    </dsp:sp>
    <dsp:sp modelId="{B919792B-BD24-3D4E-B14B-2461DD990218}">
      <dsp:nvSpPr>
        <dsp:cNvPr id="0" name=""/>
        <dsp:cNvSpPr/>
      </dsp:nvSpPr>
      <dsp:spPr>
        <a:xfrm>
          <a:off x="0" y="4212217"/>
          <a:ext cx="5509343" cy="78185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Finally, it is good to get in the habit of closing connections</a:t>
          </a:r>
        </a:p>
      </dsp:txBody>
      <dsp:txXfrm>
        <a:off x="38167" y="4250384"/>
        <a:ext cx="5433009" cy="705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8201-956B-834E-B9F5-6088282E2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8C35A-4F98-F342-950B-881F38628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31FA-41FA-8B4D-B78C-00F52B84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41363-AFC2-C445-B919-6D64DC4D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84CAA-6C9A-F046-9870-B69D649F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7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41B2-42EA-2448-AFD2-865E5E6E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4AC88-E0D1-BA43-BDD1-BB1D54A2C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7FD1-4D80-0848-95AB-B2DF532D3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19D41-127E-B743-B66D-AB308D4F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FB6F7-61CE-CD48-8B8B-179520C5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1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03C198-EFEF-D244-B676-F3F2394EF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8C4C6-0170-A04E-A318-5642D9B24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C535C-7EC6-6B4F-A652-86AC85D7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9822B-33D5-0440-A82F-08F5F87E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74476-330D-9748-8868-6F7BE619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2CCD-1FF3-F947-BCA3-2938D3F2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034D-6599-894B-9394-E4189C84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BC2DC-ADC2-D04D-98A2-18058174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205EF-8840-0049-B28E-26FBE7A1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6F500-A89F-174C-9E53-7F5FDD49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22FA-2454-4545-8B4A-A44DE927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A7D0F-BA90-3B4B-A0FF-8614FDD2B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AA050-74EC-214E-9A50-552A5FE7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2C89A-C143-294C-906C-1E52E15BC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DDFF4-ACF9-E74A-B88F-0C451191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5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26C8-E556-8243-8910-6FE9CB87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D3AD-DEA9-EB4E-8151-0916F689B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5803A-B7E8-3449-93C5-502F09A24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80996-CD0F-D64D-A397-10CD7DFC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A2E54-63CD-F846-94B3-F91709F6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82D41-33ED-AB4B-A230-DAAFD007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9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8D34-AC04-8144-BDC3-5A13295B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09B0B-8019-ED4C-93FD-AFEC31888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A91BE-C38E-7740-93E9-106016565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3B1494-E402-5A4F-97BF-6D310B720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72737-B6AC-A646-A41C-A3C1992C8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E81014-D08E-B64D-8673-75B4ED8D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FACC9-EEDC-3045-96A7-F48153BB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409012-034C-8842-90BE-10FB96D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3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7F4F-C96B-6A47-B33F-767E72C6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9BF99-5B3C-5D4A-AA58-3564ED7A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DCAF7-388D-3149-A347-0A4E3874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A3B8C-F857-FD43-9555-D5BF70A1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7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7E47E-031B-3340-AABB-C3708540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E5E0F-29FB-C64B-85A4-7065734F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D4A7B-C5B4-294F-90A5-15167E91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48472-CEB4-064F-B81F-83819728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5E40B-C942-1048-A895-5D890557B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C2E3B-5DD7-2A4A-BCA2-C97861D51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51911-A6F6-2A44-8401-D42435A3D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99D45-D0A5-9E45-B76F-A1BF2BCA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FEBD9-C340-9641-87D0-B1B4BDFB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6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8137-9A0B-0E4C-92F0-69F2ACA5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5B3BA6-C7A0-9043-97C1-D1D4937F5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5E68D-A5CB-4345-88D1-213918230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727E1-D31C-AF4D-BEE9-255A04C2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DEB8F-A396-254A-B0A6-BB434260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17427-D13E-214D-87F7-4EF38059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4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8F9C37-94F9-2D4A-9DB1-CB133B6F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9C2B-17B8-D845-9600-BE8987C8B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4C4F-7A76-764E-9E7D-3F4157DC4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DD161-D59C-D242-AFED-E3805238AA9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EF9CC-DE22-4C4B-9A44-9E1BDB5BD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2914-038C-594A-B493-F26948C9B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D5AEA-3668-9D4C-9427-BC94325F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6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urldefense.com/v3/__https:/bookdown.org/msharkey3434/ShinyDB_Book/__;!!KGKeukY!j4c8T26AjQug7IO3kHQjDv2yXpdcgGftVzvKMQME_yM0Eo3wSP2b5KoDuANbY1AxI8_kztYZBLE$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A-level_Computing/CIE/Computer_systems,_communications_and_software/System_software/User_interface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Server_(computing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9AA8D0-2729-AC42-B2B7-A52AEDACE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414" y="1270007"/>
            <a:ext cx="5845097" cy="4317987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Connecting Shiny and MySQL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DCCA7-F41B-8146-A3C8-6F626E20B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2278" y="2251873"/>
            <a:ext cx="3681454" cy="2354256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July 24, 2020</a:t>
            </a:r>
          </a:p>
        </p:txBody>
      </p:sp>
    </p:spTree>
    <p:extLst>
      <p:ext uri="{BB962C8B-B14F-4D97-AF65-F5344CB8AC3E}">
        <p14:creationId xmlns:p14="http://schemas.microsoft.com/office/powerpoint/2010/main" val="337352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3EFBAD-54AA-7C48-B175-49F242CF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C863-15A8-3A47-A6AE-90C4A690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hlinkClick r:id="rId2"/>
              </a:rPr>
              <a:t>https://bookdown.org/msharkey3434/ShinyDB_Book/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345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0D47A-C615-5045-AAE8-EE78BAB3C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Structure of a Shiny App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121EBD-59E4-4373-85FE-166AB671F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38627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4717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83B05-D030-9A41-A2CA-3EB894EB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User Interface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24C00C-F42E-354D-A123-19967A033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07" r="66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EE21C-08AA-2140-AA9F-504FB8D9B969}"/>
              </a:ext>
            </a:extLst>
          </p:cNvPr>
          <p:cNvSpPr txBox="1"/>
          <p:nvPr/>
        </p:nvSpPr>
        <p:spPr>
          <a:xfrm>
            <a:off x="9884959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books.org/wiki/A-level_Computing/CIE/Computer_systems,_communications_and_software/System_software/User_interfa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59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1C367-4C11-2841-A09A-39EE146B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8" y="1609859"/>
            <a:ext cx="7945092" cy="41910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838B7-4463-CF44-B7C9-1C08FF52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7AD5-B7C1-EB4A-AC68-7B6906351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</a:rPr>
              <a:t>Shiny uses the function </a:t>
            </a:r>
            <a:r>
              <a:rPr lang="en-US" sz="1800" i="1">
                <a:solidFill>
                  <a:schemeClr val="bg1"/>
                </a:solidFill>
              </a:rPr>
              <a:t>fluidPage</a:t>
            </a:r>
            <a:r>
              <a:rPr lang="en-US" sz="1800">
                <a:solidFill>
                  <a:schemeClr val="bg1"/>
                </a:solidFill>
              </a:rPr>
              <a:t> to create a display that automatically adjusts to the dimensions of your user’s browser window. You lay out the user interface of your app by placing elements in the </a:t>
            </a:r>
            <a:r>
              <a:rPr lang="en-US" sz="1800" i="1">
                <a:solidFill>
                  <a:schemeClr val="bg1"/>
                </a:solidFill>
              </a:rPr>
              <a:t>fluidPage</a:t>
            </a:r>
            <a:r>
              <a:rPr lang="en-US" sz="1800">
                <a:solidFill>
                  <a:schemeClr val="bg1"/>
                </a:solidFill>
              </a:rPr>
              <a:t> function.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3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B27CD-F6E3-DF42-A988-0712A5ED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Server function</a:t>
            </a:r>
          </a:p>
        </p:txBody>
      </p:sp>
      <p:sp>
        <p:nvSpPr>
          <p:cNvPr id="1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electronics, outdoor, group, screen&#10;&#10;Description automatically generated">
            <a:extLst>
              <a:ext uri="{FF2B5EF4-FFF2-40B4-BE49-F238E27FC236}">
                <a16:creationId xmlns:a16="http://schemas.microsoft.com/office/drawing/2014/main" id="{E45AA4ED-D266-C34A-AC36-29F920F2C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590" r="4745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079F9-AD52-8147-B7AE-B204CF0E298A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Server_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0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8094B5-CADB-8D4A-94DE-29523142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Making a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DAAB-72E8-3D41-ABAA-0E1551901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en-US" sz="2400"/>
              <a:t>dbConnect()</a:t>
            </a:r>
          </a:p>
          <a:p>
            <a:r>
              <a:rPr lang="en-US" sz="2400"/>
              <a:t>R users can integrate SQL Server databases using the DBI package.</a:t>
            </a:r>
          </a:p>
          <a:p>
            <a:r>
              <a:rPr lang="en-US" sz="2400"/>
              <a:t>The first step is to build a connection string. </a:t>
            </a:r>
          </a:p>
        </p:txBody>
      </p:sp>
    </p:spTree>
    <p:extLst>
      <p:ext uri="{BB962C8B-B14F-4D97-AF65-F5344CB8AC3E}">
        <p14:creationId xmlns:p14="http://schemas.microsoft.com/office/powerpoint/2010/main" val="177802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1D8A6-3080-D147-8CC7-C1E9C88F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Executing a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1CFD-8B82-E340-B75F-C0221241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dbGetQuery</a:t>
            </a:r>
            <a:r>
              <a:rPr lang="en-US" sz="2400" dirty="0"/>
              <a:t>( con, “codes for operating databases”)</a:t>
            </a:r>
          </a:p>
          <a:p>
            <a:r>
              <a:rPr lang="en-US" sz="2400" dirty="0"/>
              <a:t>Return the result of a query as a data frame. </a:t>
            </a:r>
          </a:p>
        </p:txBody>
      </p:sp>
    </p:spTree>
    <p:extLst>
      <p:ext uri="{BB962C8B-B14F-4D97-AF65-F5344CB8AC3E}">
        <p14:creationId xmlns:p14="http://schemas.microsoft.com/office/powerpoint/2010/main" val="332174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0574A3-2FF6-C245-B3CF-14BFD8A8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Making a disconnection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B86AA-A673-C24A-9E1B-43BBF1244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dbDisconnect</a:t>
            </a:r>
            <a:r>
              <a:rPr lang="en-US" sz="2400" dirty="0"/>
              <a:t>()</a:t>
            </a:r>
          </a:p>
          <a:p>
            <a:r>
              <a:rPr lang="en-US" sz="2400" dirty="0"/>
              <a:t>Generally, it is a good idea to close connections after use. </a:t>
            </a:r>
          </a:p>
          <a:p>
            <a:r>
              <a:rPr lang="en-US" sz="2400" dirty="0"/>
              <a:t>Discard all pending works</a:t>
            </a:r>
          </a:p>
          <a:p>
            <a:r>
              <a:rPr lang="en-US" sz="2400" dirty="0"/>
              <a:t>Free resources</a:t>
            </a:r>
          </a:p>
          <a:p>
            <a:r>
              <a:rPr lang="en-US" sz="2400" dirty="0"/>
              <a:t>Warning*</a:t>
            </a:r>
          </a:p>
        </p:txBody>
      </p:sp>
    </p:spTree>
    <p:extLst>
      <p:ext uri="{BB962C8B-B14F-4D97-AF65-F5344CB8AC3E}">
        <p14:creationId xmlns:p14="http://schemas.microsoft.com/office/powerpoint/2010/main" val="137472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4E46B-E65D-D34C-B44D-D3F97403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191773"/>
            <a:ext cx="3276601" cy="3028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Connection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C814FB-432C-43DB-B618-AB8FC1CC9E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83557"/>
              </p:ext>
            </p:extLst>
          </p:nvPr>
        </p:nvGraphicFramePr>
        <p:xfrm>
          <a:off x="5972340" y="405442"/>
          <a:ext cx="5509344" cy="503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336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232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Connecting Shiny and MySQL</vt:lpstr>
      <vt:lpstr>Structure of a Shiny App</vt:lpstr>
      <vt:lpstr>User Interface</vt:lpstr>
      <vt:lpstr>Layout</vt:lpstr>
      <vt:lpstr>Server function</vt:lpstr>
      <vt:lpstr>Making a connection</vt:lpstr>
      <vt:lpstr>Executing a Query</vt:lpstr>
      <vt:lpstr>Making a disconnection</vt:lpstr>
      <vt:lpstr>Connection Summary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Shiny and MySQL</dc:title>
  <dc:creator>Xia, Linlin</dc:creator>
  <cp:lastModifiedBy>Xia, Linlin</cp:lastModifiedBy>
  <cp:revision>2</cp:revision>
  <dcterms:created xsi:type="dcterms:W3CDTF">2020-07-24T18:39:16Z</dcterms:created>
  <dcterms:modified xsi:type="dcterms:W3CDTF">2020-07-24T21:23:48Z</dcterms:modified>
</cp:coreProperties>
</file>